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77" r:id="rId4"/>
    <p:sldId id="261" r:id="rId5"/>
    <p:sldId id="263" r:id="rId6"/>
    <p:sldId id="264" r:id="rId7"/>
    <p:sldId id="278" r:id="rId8"/>
    <p:sldId id="266" r:id="rId9"/>
    <p:sldId id="267" r:id="rId10"/>
    <p:sldId id="280" r:id="rId11"/>
    <p:sldId id="273" r:id="rId12"/>
    <p:sldId id="275" r:id="rId13"/>
    <p:sldId id="279" r:id="rId14"/>
    <p:sldId id="268" r:id="rId15"/>
    <p:sldId id="272" r:id="rId16"/>
    <p:sldId id="265" r:id="rId1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75B4-AECE-4117-B816-32828062FADE}" type="datetimeFigureOut">
              <a:rPr lang="nl-NL" smtClean="0"/>
              <a:t>26-11-2020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A7F2-D203-41AD-8F98-BD0431C8C1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9113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75B4-AECE-4117-B816-32828062FADE}" type="datetimeFigureOut">
              <a:rPr lang="nl-NL" smtClean="0"/>
              <a:t>26-11-2020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A7F2-D203-41AD-8F98-BD0431C8C1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1225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75B4-AECE-4117-B816-32828062FADE}" type="datetimeFigureOut">
              <a:rPr lang="nl-NL" smtClean="0"/>
              <a:t>26-11-2020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A7F2-D203-41AD-8F98-BD0431C8C1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001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75B4-AECE-4117-B816-32828062FADE}" type="datetimeFigureOut">
              <a:rPr lang="nl-NL" smtClean="0"/>
              <a:t>26-11-2020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A7F2-D203-41AD-8F98-BD0431C8C1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277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75B4-AECE-4117-B816-32828062FADE}" type="datetimeFigureOut">
              <a:rPr lang="nl-NL" smtClean="0"/>
              <a:t>26-11-2020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A7F2-D203-41AD-8F98-BD0431C8C1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8090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75B4-AECE-4117-B816-32828062FADE}" type="datetimeFigureOut">
              <a:rPr lang="nl-NL" smtClean="0"/>
              <a:t>26-11-2020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A7F2-D203-41AD-8F98-BD0431C8C1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9415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75B4-AECE-4117-B816-32828062FADE}" type="datetimeFigureOut">
              <a:rPr lang="nl-NL" smtClean="0"/>
              <a:t>26-11-2020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A7F2-D203-41AD-8F98-BD0431C8C1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4228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75B4-AECE-4117-B816-32828062FADE}" type="datetimeFigureOut">
              <a:rPr lang="nl-NL" smtClean="0"/>
              <a:t>26-11-2020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A7F2-D203-41AD-8F98-BD0431C8C1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1579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75B4-AECE-4117-B816-32828062FADE}" type="datetimeFigureOut">
              <a:rPr lang="nl-NL" smtClean="0"/>
              <a:t>26-11-2020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A7F2-D203-41AD-8F98-BD0431C8C1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260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75B4-AECE-4117-B816-32828062FADE}" type="datetimeFigureOut">
              <a:rPr lang="nl-NL" smtClean="0"/>
              <a:t>26-11-2020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A7F2-D203-41AD-8F98-BD0431C8C1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2663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75B4-AECE-4117-B816-32828062FADE}" type="datetimeFigureOut">
              <a:rPr lang="nl-NL" smtClean="0"/>
              <a:t>26-11-2020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A7F2-D203-41AD-8F98-BD0431C8C1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9047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875B4-AECE-4117-B816-32828062FADE}" type="datetimeFigureOut">
              <a:rPr lang="nl-NL" smtClean="0"/>
              <a:t>26-11-2020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5A7F2-D203-41AD-8F98-BD0431C8C1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6213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11565" y="90992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nl-NL" sz="2000" dirty="0" err="1" smtClean="0"/>
              <a:t>Powerpoint</a:t>
            </a:r>
            <a:r>
              <a:rPr lang="nl-NL" sz="2000" dirty="0" smtClean="0"/>
              <a:t> bij het verhaal</a:t>
            </a:r>
            <a:r>
              <a:rPr lang="nl-NL" dirty="0"/>
              <a:t/>
            </a:r>
            <a:br>
              <a:rPr lang="nl-NL" dirty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b="1" dirty="0" smtClean="0"/>
              <a:t>Het</a:t>
            </a:r>
            <a:r>
              <a:rPr lang="nl-NL" dirty="0" smtClean="0"/>
              <a:t> </a:t>
            </a:r>
            <a:r>
              <a:rPr lang="nl-NL" b="1" dirty="0" smtClean="0"/>
              <a:t>Kerstfeest van </a:t>
            </a:r>
            <a:r>
              <a:rPr lang="nl-NL" b="1" dirty="0" err="1" smtClean="0"/>
              <a:t>Ming</a:t>
            </a:r>
            <a:r>
              <a:rPr lang="nl-NL" b="1" dirty="0" smtClean="0"/>
              <a:t> en Mei</a:t>
            </a:r>
            <a:endParaRPr lang="nl-NL" b="1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0275" y="4655128"/>
            <a:ext cx="4390756" cy="121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301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26" name="Picture 2" descr="Xi Jinping sets stage to resurrect 'chairman' title created by Mao |  Financial Time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66221" y="-249382"/>
            <a:ext cx="14060183" cy="790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5975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7614" y="-147782"/>
            <a:ext cx="12670596" cy="8447064"/>
          </a:xfrm>
        </p:spPr>
      </p:pic>
    </p:spTree>
    <p:extLst>
      <p:ext uri="{BB962C8B-B14F-4D97-AF65-F5344CB8AC3E}">
        <p14:creationId xmlns:p14="http://schemas.microsoft.com/office/powerpoint/2010/main" val="3977268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94328"/>
            <a:ext cx="12629032" cy="8419355"/>
          </a:xfrm>
        </p:spPr>
      </p:pic>
    </p:spTree>
    <p:extLst>
      <p:ext uri="{BB962C8B-B14F-4D97-AF65-F5344CB8AC3E}">
        <p14:creationId xmlns:p14="http://schemas.microsoft.com/office/powerpoint/2010/main" val="2780565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6052" y="-1163782"/>
            <a:ext cx="12564378" cy="8376252"/>
          </a:xfrm>
        </p:spPr>
      </p:pic>
    </p:spTree>
    <p:extLst>
      <p:ext uri="{BB962C8B-B14F-4D97-AF65-F5344CB8AC3E}">
        <p14:creationId xmlns:p14="http://schemas.microsoft.com/office/powerpoint/2010/main" val="1887280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1672" y="-2387961"/>
            <a:ext cx="12496800" cy="9372601"/>
          </a:xfrm>
        </p:spPr>
      </p:pic>
    </p:spTree>
    <p:extLst>
      <p:ext uri="{BB962C8B-B14F-4D97-AF65-F5344CB8AC3E}">
        <p14:creationId xmlns:p14="http://schemas.microsoft.com/office/powerpoint/2010/main" val="470686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03604" y="-332510"/>
            <a:ext cx="13639313" cy="9094415"/>
          </a:xfrm>
        </p:spPr>
      </p:pic>
    </p:spTree>
    <p:extLst>
      <p:ext uri="{BB962C8B-B14F-4D97-AF65-F5344CB8AC3E}">
        <p14:creationId xmlns:p14="http://schemas.microsoft.com/office/powerpoint/2010/main" val="2473175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0072" y="-607651"/>
            <a:ext cx="13411200" cy="10058400"/>
          </a:xfrm>
        </p:spPr>
      </p:pic>
    </p:spTree>
    <p:extLst>
      <p:ext uri="{BB962C8B-B14F-4D97-AF65-F5344CB8AC3E}">
        <p14:creationId xmlns:p14="http://schemas.microsoft.com/office/powerpoint/2010/main" val="1768148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069470"/>
            <a:ext cx="12192000" cy="9144000"/>
          </a:xfrm>
        </p:spPr>
      </p:pic>
    </p:spTree>
    <p:extLst>
      <p:ext uri="{BB962C8B-B14F-4D97-AF65-F5344CB8AC3E}">
        <p14:creationId xmlns:p14="http://schemas.microsoft.com/office/powerpoint/2010/main" val="3136805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0580" y="0"/>
            <a:ext cx="5541819" cy="6963735"/>
          </a:xfrm>
        </p:spPr>
      </p:pic>
    </p:spTree>
    <p:extLst>
      <p:ext uri="{BB962C8B-B14F-4D97-AF65-F5344CB8AC3E}">
        <p14:creationId xmlns:p14="http://schemas.microsoft.com/office/powerpoint/2010/main" val="631850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2050" name="Picture 2" descr="China Auto Gespot: Dongfeng Zhengzhou Nissan Yumsun Politiebu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4292" y="1491672"/>
            <a:ext cx="8035636" cy="4134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929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2625" y="4442278"/>
            <a:ext cx="18156126" cy="2115197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26" name="Picture 2" descr="Zwarte Amerikanen aanzienlijk slechter behandeld in gevangenissen | De  Volkskra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88758"/>
            <a:ext cx="12915229" cy="7295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61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0217" y="-118124"/>
            <a:ext cx="12626108" cy="8417406"/>
          </a:xfrm>
        </p:spPr>
      </p:pic>
    </p:spTree>
    <p:extLst>
      <p:ext uri="{BB962C8B-B14F-4D97-AF65-F5344CB8AC3E}">
        <p14:creationId xmlns:p14="http://schemas.microsoft.com/office/powerpoint/2010/main" val="3191494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308" y="-1201089"/>
            <a:ext cx="12385964" cy="9289473"/>
          </a:xfrm>
        </p:spPr>
      </p:pic>
    </p:spTree>
    <p:extLst>
      <p:ext uri="{BB962C8B-B14F-4D97-AF65-F5344CB8AC3E}">
        <p14:creationId xmlns:p14="http://schemas.microsoft.com/office/powerpoint/2010/main" val="2727030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996742" y="1139940"/>
            <a:ext cx="6198514" cy="4648885"/>
          </a:xfrm>
        </p:spPr>
      </p:pic>
    </p:spTree>
    <p:extLst>
      <p:ext uri="{BB962C8B-B14F-4D97-AF65-F5344CB8AC3E}">
        <p14:creationId xmlns:p14="http://schemas.microsoft.com/office/powerpoint/2010/main" val="2137043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0836" y="-2323307"/>
            <a:ext cx="12385964" cy="9289473"/>
          </a:xfrm>
        </p:spPr>
      </p:pic>
    </p:spTree>
    <p:extLst>
      <p:ext uri="{BB962C8B-B14F-4D97-AF65-F5344CB8AC3E}">
        <p14:creationId xmlns:p14="http://schemas.microsoft.com/office/powerpoint/2010/main" val="316761631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13</Words>
  <Application>Microsoft Office PowerPoint</Application>
  <PresentationFormat>Breedbeeld</PresentationFormat>
  <Paragraphs>1</Paragraphs>
  <Slides>16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Kantoorthema</vt:lpstr>
      <vt:lpstr>Powerpoint bij het verhaal   Het Kerstfeest van Ming en Mei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Kerstfeest op de kang</dc:title>
  <dc:creator>Christine Vlastuin</dc:creator>
  <cp:lastModifiedBy>Christine Vlastuin</cp:lastModifiedBy>
  <cp:revision>19</cp:revision>
  <dcterms:created xsi:type="dcterms:W3CDTF">2020-11-09T18:24:42Z</dcterms:created>
  <dcterms:modified xsi:type="dcterms:W3CDTF">2020-11-26T15:49:02Z</dcterms:modified>
  <cp:contentStatus/>
</cp:coreProperties>
</file>